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8EEE181-7FCC-4D7E-8BDC-E85CE88556B2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11" y="2612460"/>
            <a:ext cx="3581400" cy="3581400"/>
          </a:xfrm>
        </p:spPr>
      </p:pic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6287409" y="2599934"/>
            <a:ext cx="4447786" cy="40145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i="1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s-AR" i="1" dirty="0" smtClean="0">
                <a:latin typeface="Bahnschrift Light" panose="020B0502040204020203" pitchFamily="34" charset="0"/>
              </a:rPr>
              <a:t>Tiempo de  agradecer lo compartido y </a:t>
            </a:r>
            <a:r>
              <a:rPr lang="es-AR" i="1" dirty="0" smtClean="0">
                <a:latin typeface="Bahnschrift Light" panose="020B0502040204020203" pitchFamily="34" charset="0"/>
              </a:rPr>
              <a:t> </a:t>
            </a:r>
            <a:r>
              <a:rPr lang="es-AR" i="1" dirty="0" smtClean="0">
                <a:latin typeface="Bahnschrift Light" panose="020B0502040204020203" pitchFamily="34" charset="0"/>
              </a:rPr>
              <a:t>renovar  los mejores deseos  … </a:t>
            </a:r>
          </a:p>
          <a:p>
            <a:pPr marL="0" indent="0">
              <a:buNone/>
            </a:pPr>
            <a:r>
              <a:rPr lang="es-AR" i="1" dirty="0" smtClean="0">
                <a:latin typeface="Bahnschrift Light" panose="020B0502040204020203" pitchFamily="34" charset="0"/>
              </a:rPr>
              <a:t>Que el año que se inicia nos encuentre trabajando juntos, por  más y mejor educación pública  para todos…</a:t>
            </a:r>
          </a:p>
          <a:p>
            <a:pPr marL="0" indent="0">
              <a:buNone/>
            </a:pPr>
            <a:r>
              <a:rPr lang="es-AR" i="1" dirty="0" smtClean="0">
                <a:latin typeface="Bahnschrift Light" panose="020B0502040204020203" pitchFamily="34" charset="0"/>
              </a:rPr>
              <a:t>¡Feliz  año nuevo! </a:t>
            </a:r>
          </a:p>
          <a:p>
            <a:pPr marL="0" indent="0" algn="r">
              <a:buNone/>
            </a:pPr>
            <a:r>
              <a:rPr lang="es-AR" i="1" dirty="0" smtClean="0">
                <a:latin typeface="Bahnschrift Light" panose="020B0502040204020203" pitchFamily="34" charset="0"/>
              </a:rPr>
              <a:t>NEES</a:t>
            </a:r>
          </a:p>
          <a:p>
            <a:pPr marL="0" indent="0" algn="r">
              <a:buNone/>
            </a:pPr>
            <a:endParaRPr lang="es-AR" i="1" dirty="0" smtClean="0">
              <a:latin typeface="Bahnschrift Light" panose="020B0502040204020203" pitchFamily="34" charset="0"/>
            </a:endParaRPr>
          </a:p>
          <a:p>
            <a:pPr marL="0" indent="0" algn="r">
              <a:buNone/>
            </a:pPr>
            <a:r>
              <a:rPr lang="es-AR" sz="1600" i="1" dirty="0" smtClean="0">
                <a:latin typeface="Bahnschrift Light" panose="020B0502040204020203" pitchFamily="34" charset="0"/>
              </a:rPr>
              <a:t>Tandil, diciembre de 2018</a:t>
            </a:r>
          </a:p>
          <a:p>
            <a:pPr marL="0" indent="0" algn="ctr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7763"/>
            <a:ext cx="9601200" cy="19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42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Bahnschrift Light</vt:lpstr>
      <vt:lpstr>Franklin Gothic Book</vt:lpstr>
      <vt:lpstr>Crop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7</cp:revision>
  <dcterms:created xsi:type="dcterms:W3CDTF">2018-12-28T17:52:22Z</dcterms:created>
  <dcterms:modified xsi:type="dcterms:W3CDTF">2018-12-28T18:32:53Z</dcterms:modified>
</cp:coreProperties>
</file>